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2"/>
  </p:notesMasterIdLst>
  <p:sldIdLst>
    <p:sldId id="256" r:id="rId2"/>
    <p:sldId id="258" r:id="rId3"/>
    <p:sldId id="257" r:id="rId4"/>
    <p:sldId id="260" r:id="rId5"/>
    <p:sldId id="259" r:id="rId6"/>
    <p:sldId id="261" r:id="rId7"/>
    <p:sldId id="262" r:id="rId8"/>
    <p:sldId id="271" r:id="rId9"/>
    <p:sldId id="270" r:id="rId10"/>
    <p:sldId id="274" r:id="rId11"/>
    <p:sldId id="272" r:id="rId12"/>
    <p:sldId id="273" r:id="rId13"/>
    <p:sldId id="276" r:id="rId14"/>
    <p:sldId id="268" r:id="rId15"/>
    <p:sldId id="267" r:id="rId16"/>
    <p:sldId id="266" r:id="rId17"/>
    <p:sldId id="263" r:id="rId18"/>
    <p:sldId id="277" r:id="rId19"/>
    <p:sldId id="264" r:id="rId20"/>
    <p:sldId id="26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2477" autoAdjust="0"/>
  </p:normalViewPr>
  <p:slideViewPr>
    <p:cSldViewPr>
      <p:cViewPr>
        <p:scale>
          <a:sx n="60" d="100"/>
          <a:sy n="60" d="100"/>
        </p:scale>
        <p:origin x="-372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163BCE-F689-4A18-B527-9C9FF8BA99BC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719DE5-6C58-4FFC-9246-BEF174F23A0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19DE5-6C58-4FFC-9246-BEF174F23A0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19DE5-6C58-4FFC-9246-BEF174F23A0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19DE5-6C58-4FFC-9246-BEF174F23A0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19DE5-6C58-4FFC-9246-BEF174F23A0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19DE5-6C58-4FFC-9246-BEF174F23A0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90800" y="381000"/>
            <a:ext cx="4267200" cy="110799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Wel</a:t>
            </a:r>
            <a:r>
              <a:rPr lang="en-US" sz="66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Come </a:t>
            </a:r>
            <a:endParaRPr lang="en-US" sz="6600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s1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981200"/>
            <a:ext cx="6477000" cy="408051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:\ \Pictures\Pictures\proper-way-brush-teeth-kids-pic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5415467" cy="3352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" y="5029200"/>
            <a:ext cx="8382000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She brushes her teeth and wash face</a:t>
            </a:r>
            <a:endParaRPr lang="en-US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:\ \f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23560" y="1066800"/>
            <a:ext cx="3291840" cy="32199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:\ \Pictures\Pictures\schoo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914400"/>
            <a:ext cx="6633882" cy="4191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7200" y="5410200"/>
            <a:ext cx="64770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She goes to school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at nine o’clock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:\ \watc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381000"/>
            <a:ext cx="1754554" cy="1955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 descr="H:\ \Pictures\Pictures\imgID1183689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381000"/>
            <a:ext cx="6019800" cy="5486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67000" y="6096000"/>
            <a:ext cx="426720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She walks to  her school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:\ \Pictures\Pictures\221a876f41deae1b7d1ce2c4b27e46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14280" y="304800"/>
            <a:ext cx="4121280" cy="4038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7200" y="4876800"/>
            <a:ext cx="7924800" cy="92333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After school she visits to grandfather</a:t>
            </a:r>
            <a:r>
              <a:rPr lang="en-US" sz="54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5400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:\ \Pictures\Pictures\come-home-stock-vector-illustration-23912224-shutterstock-y8EtlY-clipar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57200"/>
            <a:ext cx="3962400" cy="40953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:\ \Pictures\Pictures\36E3614A00000578-3724627-image-a-4_147035525499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"/>
            <a:ext cx="6096000" cy="515547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" y="5638800"/>
            <a:ext cx="6477000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Mita return to home at five o’clock</a:t>
            </a:r>
            <a:r>
              <a:rPr lang="en-US" sz="2800" dirty="0" smtClean="0"/>
              <a:t>. </a:t>
            </a:r>
            <a:endParaRPr lang="en-US" sz="2800" dirty="0"/>
          </a:p>
        </p:txBody>
      </p:sp>
      <p:pic>
        <p:nvPicPr>
          <p:cNvPr id="2050" name="Picture 2" descr="H:\ \watc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609600"/>
            <a:ext cx="26670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1524000"/>
            <a:ext cx="3124200" cy="2162908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676400" y="457200"/>
            <a:ext cx="4419600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Teacher’s  loud reading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:\ \Pictures\Pictures\6a0105368f4fef970b015435016e36970c-600wi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371600"/>
            <a:ext cx="5153025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 \Pictures\Pictures\ReadingGrou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371600"/>
            <a:ext cx="7490113" cy="4876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67000" y="381000"/>
            <a:ext cx="4038600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Students silent reading</a:t>
            </a:r>
            <a:endParaRPr lang="en-US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52400"/>
            <a:ext cx="4572000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Assessment</a:t>
            </a:r>
            <a:endParaRPr lang="en-US" sz="7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3124200" y="1295400"/>
            <a:ext cx="3048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71600" y="1981200"/>
            <a:ext cx="4191000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FF00"/>
                </a:solidFill>
              </a:rPr>
              <a:t>Fill in the gaps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2819400"/>
            <a:ext cx="55626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1.Mita gets up  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 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….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2.She has  ……….           at seven o’clock.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3.She goes to…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…...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at nine o’clock.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4.She …….         her  grandmother house.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5.She returns home at..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.......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438400" y="3352800"/>
            <a:ext cx="17526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Breakfast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895600" y="3962400"/>
            <a:ext cx="12954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school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209800" y="4648200"/>
            <a:ext cx="12192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visits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810000" y="5257800"/>
            <a:ext cx="11430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five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581400" y="2895600"/>
            <a:ext cx="9144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six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/>
      <p:bldP spid="9" grpId="0" animBg="1"/>
      <p:bldP spid="10" grpId="0" animBg="1"/>
      <p:bldP spid="11" grpId="0" animBg="1"/>
      <p:bldP spid="14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914400"/>
            <a:ext cx="4953000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Answer to questions:</a:t>
            </a:r>
            <a:endParaRPr lang="en-US" sz="44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590800"/>
            <a:ext cx="4800600" cy="249299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1.What class Mita reads in?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2.What does Mita do after breakfast?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3.How is Mita goes to school?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029200" y="3276600"/>
            <a:ext cx="6858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791200" y="2438400"/>
            <a:ext cx="3124200" cy="28007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1.Mita is in class 4.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2.After breakfast Mita brush her teeth.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3.Mita goes to school on foot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2133600" y="533400"/>
            <a:ext cx="4343400" cy="1066800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9800" y="609600"/>
            <a:ext cx="419100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Home Work  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200" y="3276600"/>
            <a:ext cx="5715000" cy="132343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Write 5 sentence about your </a:t>
            </a: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“Everyday life</a:t>
            </a:r>
            <a:r>
              <a:rPr lang="en-US" sz="4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44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2895600"/>
            <a:ext cx="6781800" cy="18158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Md:Golam Hossain(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Sumon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</a:p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Khatra Bilway Govt PrimarySchool</a:t>
            </a:r>
          </a:p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Hajigonj ,Candpur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304800"/>
            <a:ext cx="4267200" cy="92333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Presented by: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68374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3" grpId="0" animBg="1"/>
      <p:bldP spid="3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5715000"/>
            <a:ext cx="289560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Thanks all  </a:t>
            </a:r>
            <a:endParaRPr lang="en-US" sz="48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457200"/>
            <a:ext cx="7924800" cy="120032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Time is finished </a:t>
            </a:r>
            <a:endParaRPr lang="en-US" sz="72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l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981200"/>
            <a:ext cx="5501899" cy="3429000"/>
          </a:xfrm>
          <a:prstGeom prst="rect">
            <a:avLst/>
          </a:prstGeom>
        </p:spPr>
      </p:pic>
      <p:pic>
        <p:nvPicPr>
          <p:cNvPr id="1025" name="Picture 1" descr="H:\ \Pictures\Pictures\animated_rose1__gif_480_480_0_64000_0_1_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1981200"/>
            <a:ext cx="2590800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3657600" cy="6494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267200" y="304800"/>
            <a:ext cx="4343400" cy="255454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Mita’s Day</a:t>
            </a:r>
          </a:p>
          <a:p>
            <a:pPr algn="ctr"/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Unite -14</a:t>
            </a:r>
          </a:p>
          <a:p>
            <a:pPr algn="ctr"/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Lesson 1-2</a:t>
            </a:r>
          </a:p>
          <a:p>
            <a:pPr algn="ctr"/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Mita is….o’clock.</a:t>
            </a:r>
            <a:endParaRPr lang="en-US" sz="4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534400" cy="51706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Learning Outcomes</a:t>
            </a:r>
          </a:p>
          <a:p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4.4.3-Enjoy to understand simple stories.</a:t>
            </a:r>
          </a:p>
          <a:p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6.2.1-Talk about people,object’s,event etc.</a:t>
            </a:r>
          </a:p>
          <a:p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5.1.2-Reading silently with understanding stories and other’s text.</a:t>
            </a:r>
          </a:p>
          <a:p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102.write a short composition about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youself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5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36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7300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228600"/>
            <a:ext cx="48768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Safe envirment of the class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:\ \fs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752600"/>
            <a:ext cx="7467600" cy="483403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52600" y="1066800"/>
            <a:ext cx="6019800" cy="584775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What can you see in the pictures?                        </a:t>
            </a:r>
            <a:endParaRPr lang="en-US" sz="3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533400"/>
            <a:ext cx="6400800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Lesson Headline</a:t>
            </a:r>
            <a:endParaRPr lang="en-US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2286000"/>
            <a:ext cx="6781800" cy="221599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Mita’s</a:t>
            </a:r>
            <a:r>
              <a:rPr lang="en-US" sz="13800" dirty="0" smtClean="0">
                <a:latin typeface="Times New Roman" pitchFamily="18" charset="0"/>
                <a:cs typeface="Times New Roman" pitchFamily="18" charset="0"/>
              </a:rPr>
              <a:t> day</a:t>
            </a:r>
            <a:endParaRPr lang="en-US" sz="13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457200"/>
            <a:ext cx="3505200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presentration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:\ \Pictures\Pictures\New folder\138836-X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0"/>
            <a:ext cx="8382000" cy="40016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  <p:sp>
        <p:nvSpPr>
          <p:cNvPr id="4" name="TextBox 3"/>
          <p:cNvSpPr txBox="1"/>
          <p:nvPr/>
        </p:nvSpPr>
        <p:spPr>
          <a:xfrm>
            <a:off x="2438400" y="5867400"/>
            <a:ext cx="4572000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Mita is in class four</a:t>
            </a:r>
            <a:r>
              <a:rPr lang="en-US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lowchart: Punched Tape 4"/>
          <p:cNvSpPr/>
          <p:nvPr/>
        </p:nvSpPr>
        <p:spPr>
          <a:xfrm>
            <a:off x="5867400" y="1676400"/>
            <a:ext cx="2362200" cy="685800"/>
          </a:xfrm>
          <a:prstGeom prst="flowChartPunchedTap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Class four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:\ \Pictures\Pictures\waking-up-saidaonlin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81000"/>
            <a:ext cx="7359650" cy="49974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38400" y="5715000"/>
            <a:ext cx="53340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She gets up at six o’clock</a:t>
            </a:r>
            <a:endParaRPr lang="en-US" sz="36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:\ \Pictures\Pictures\family-at-the-breakfast-table-gg31x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381000"/>
            <a:ext cx="7086600" cy="449103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95400" y="5257800"/>
            <a:ext cx="7315200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She has breakfast  at seven o’clock </a:t>
            </a:r>
            <a:endParaRPr lang="en-US" sz="4000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429</TotalTime>
  <Words>246</Words>
  <Application>Microsoft Office PowerPoint</Application>
  <PresentationFormat>On-screen Show (4:3)</PresentationFormat>
  <Paragraphs>68</Paragraphs>
  <Slides>20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Concourse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</dc:creator>
  <cp:lastModifiedBy>PTI</cp:lastModifiedBy>
  <cp:revision>86</cp:revision>
  <dcterms:created xsi:type="dcterms:W3CDTF">2006-08-16T00:00:00Z</dcterms:created>
  <dcterms:modified xsi:type="dcterms:W3CDTF">2017-03-21T09:51:48Z</dcterms:modified>
</cp:coreProperties>
</file>